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360" y="558800"/>
            <a:ext cx="620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LEO 1530 SEM Magnification Calibration Results, Mar 2022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57622"/>
              </p:ext>
            </p:extLst>
          </p:nvPr>
        </p:nvGraphicFramePr>
        <p:xfrm>
          <a:off x="1108710" y="1471692"/>
          <a:ext cx="101269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9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2041894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2006461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2112763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179203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Voltage/</a:t>
                      </a:r>
                    </a:p>
                    <a:p>
                      <a:r>
                        <a:rPr lang="en-US" dirty="0"/>
                        <a:t>Direction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</a:t>
                      </a:r>
                    </a:p>
                    <a:p>
                      <a:r>
                        <a:rPr lang="en-US" dirty="0"/>
                        <a:t>1000X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10Kx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50 </a:t>
                      </a:r>
                      <a:r>
                        <a:rPr lang="en-US" dirty="0" err="1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100Kx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 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-6.3%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-6.7%</a:t>
                      </a:r>
                    </a:p>
                    <a:p>
                      <a:pPr algn="ctr"/>
                      <a:r>
                        <a:rPr lang="en-US" dirty="0"/>
                        <a:t>-4.3%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-9.5%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-9.1%</a:t>
                      </a:r>
                    </a:p>
                    <a:p>
                      <a:pPr algn="ctr"/>
                      <a:r>
                        <a:rPr lang="en-US" dirty="0"/>
                        <a:t>-5.7%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@15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-6.3%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-6.0%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-7.3%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-6.5%</a:t>
                      </a:r>
                    </a:p>
                    <a:p>
                      <a:pPr algn="ctr"/>
                      <a:r>
                        <a:rPr lang="en-US" dirty="0"/>
                        <a:t>-3.8%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pic>
        <p:nvPicPr>
          <p:cNvPr id="6" name="Picture 5" descr="A picture containing text, wall, sign&#10;&#10;Description automatically generated">
            <a:extLst>
              <a:ext uri="{FF2B5EF4-FFF2-40B4-BE49-F238E27FC236}">
                <a16:creationId xmlns:a16="http://schemas.microsoft.com/office/drawing/2014/main" id="{B279595C-0AB7-4044-8B9A-6A9044C780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022467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Berta, Yolande</cp:lastModifiedBy>
  <cp:revision>11</cp:revision>
  <dcterms:created xsi:type="dcterms:W3CDTF">2018-12-31T20:01:05Z</dcterms:created>
  <dcterms:modified xsi:type="dcterms:W3CDTF">2022-03-21T17:18:04Z</dcterms:modified>
</cp:coreProperties>
</file>