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360" y="558800"/>
            <a:ext cx="6207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LEO 1530 SEM Magnification Calibration Results,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(Dec-Feb)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95070"/>
              </p:ext>
            </p:extLst>
          </p:nvPr>
        </p:nvGraphicFramePr>
        <p:xfrm>
          <a:off x="1108710" y="1471692"/>
          <a:ext cx="1012698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9">
                  <a:extLst>
                    <a:ext uri="{9D8B030D-6E8A-4147-A177-3AD203B41FA5}">
                      <a16:colId xmlns:a16="http://schemas.microsoft.com/office/drawing/2014/main" val="590041075"/>
                    </a:ext>
                  </a:extLst>
                </a:gridCol>
                <a:gridCol w="2041894">
                  <a:extLst>
                    <a:ext uri="{9D8B030D-6E8A-4147-A177-3AD203B41FA5}">
                      <a16:colId xmlns:a16="http://schemas.microsoft.com/office/drawing/2014/main" val="1441807411"/>
                    </a:ext>
                  </a:extLst>
                </a:gridCol>
                <a:gridCol w="2006461">
                  <a:extLst>
                    <a:ext uri="{9D8B030D-6E8A-4147-A177-3AD203B41FA5}">
                      <a16:colId xmlns:a16="http://schemas.microsoft.com/office/drawing/2014/main" val="217480479"/>
                    </a:ext>
                  </a:extLst>
                </a:gridCol>
                <a:gridCol w="2112763">
                  <a:extLst>
                    <a:ext uri="{9D8B030D-6E8A-4147-A177-3AD203B41FA5}">
                      <a16:colId xmlns:a16="http://schemas.microsoft.com/office/drawing/2014/main" val="3939031727"/>
                    </a:ext>
                  </a:extLst>
                </a:gridCol>
                <a:gridCol w="2179203">
                  <a:extLst>
                    <a:ext uri="{9D8B030D-6E8A-4147-A177-3AD203B41FA5}">
                      <a16:colId xmlns:a16="http://schemas.microsoft.com/office/drawing/2014/main" val="1539082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Voltage/</a:t>
                      </a:r>
                    </a:p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</a:t>
                      </a:r>
                    </a:p>
                    <a:p>
                      <a:r>
                        <a:rPr lang="en-US" dirty="0" smtClean="0"/>
                        <a:t>1000X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10Kx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</a:t>
                      </a:r>
                    </a:p>
                    <a:p>
                      <a:r>
                        <a:rPr lang="en-US" dirty="0" smtClean="0"/>
                        <a:t>50 </a:t>
                      </a:r>
                      <a:r>
                        <a:rPr lang="en-US" dirty="0" err="1" smtClean="0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</a:t>
                      </a:r>
                    </a:p>
                    <a:p>
                      <a:r>
                        <a:rPr lang="en-US" dirty="0" smtClean="0"/>
                        <a:t>100Kx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6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@ 5 kV Horizontal</a:t>
                      </a:r>
                    </a:p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-2.0%</a:t>
                      </a: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- 2.65%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-2.15%</a:t>
                      </a:r>
                    </a:p>
                    <a:p>
                      <a:pPr algn="ctr"/>
                      <a:r>
                        <a:rPr lang="en-US" dirty="0" smtClean="0"/>
                        <a:t>-2.15%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-1.08%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-2.16%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-2.59%</a:t>
                      </a:r>
                    </a:p>
                    <a:p>
                      <a:pPr algn="ctr"/>
                      <a:r>
                        <a:rPr lang="en-US" dirty="0" smtClean="0"/>
                        <a:t>-2.38%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8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@10 kV Horizontal</a:t>
                      </a:r>
                    </a:p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2.65%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-2.14%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2.15%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2.16%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-2.59%</a:t>
                      </a:r>
                    </a:p>
                    <a:p>
                      <a:pPr algn="ctr"/>
                      <a:r>
                        <a:rPr lang="en-US" dirty="0" smtClean="0"/>
                        <a:t>-0.73%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61207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403479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5</cp:revision>
  <dcterms:created xsi:type="dcterms:W3CDTF">2018-12-31T20:01:05Z</dcterms:created>
  <dcterms:modified xsi:type="dcterms:W3CDTF">2018-12-31T21:09:48Z</dcterms:modified>
</cp:coreProperties>
</file>